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74"/>
  </p:normalViewPr>
  <p:slideViewPr>
    <p:cSldViewPr snapToGrid="0" snapToObjects="1">
      <p:cViewPr varScale="1">
        <p:scale>
          <a:sx n="72" d="100"/>
          <a:sy n="72" d="100"/>
        </p:scale>
        <p:origin x="216" y="1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tiff>
</file>

<file path=ppt/media/image11.tiff>
</file>

<file path=ppt/media/image12.tiff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tiff"/><Relationship Id="rId5" Type="http://schemas.openxmlformats.org/officeDocument/2006/relationships/image" Target="../media/image8.tiff"/><Relationship Id="rId6" Type="http://schemas.openxmlformats.org/officeDocument/2006/relationships/image" Target="../media/image9.tiff"/><Relationship Id="rId7" Type="http://schemas.openxmlformats.org/officeDocument/2006/relationships/image" Target="../media/image10.tiff"/><Relationship Id="rId8" Type="http://schemas.openxmlformats.org/officeDocument/2006/relationships/image" Target="../media/image11.tiff"/><Relationship Id="rId9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9294"/>
            <a:ext cx="12192000" cy="7037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794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893962" y="1182986"/>
            <a:ext cx="4944478" cy="10970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111" y="2767524"/>
            <a:ext cx="2044738" cy="20447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1285" y="2738519"/>
            <a:ext cx="3876002" cy="14341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2827" y="4875644"/>
            <a:ext cx="1849738" cy="18497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8510" y="2151528"/>
            <a:ext cx="3533112" cy="10625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26643" y="4368972"/>
            <a:ext cx="2144980" cy="21449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6394" y="5429550"/>
            <a:ext cx="2798997" cy="129583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67926" y="3789893"/>
            <a:ext cx="3363866" cy="2241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614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16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Tw Cen MT</vt:lpstr>
      <vt:lpstr>Arial</vt:lpstr>
      <vt:lpstr>Droplet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Anoja Rajalakshmi</dc:creator>
  <cp:lastModifiedBy>Anoja Rajalakshmi</cp:lastModifiedBy>
  <cp:revision>3</cp:revision>
  <dcterms:created xsi:type="dcterms:W3CDTF">2017-07-30T20:51:27Z</dcterms:created>
  <dcterms:modified xsi:type="dcterms:W3CDTF">2017-07-30T22:25:02Z</dcterms:modified>
</cp:coreProperties>
</file>

<file path=docProps/thumbnail.jpeg>
</file>